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817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983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774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/>
          <p:cNvSpPr/>
          <p:nvPr userDrawn="1"/>
        </p:nvSpPr>
        <p:spPr>
          <a:xfrm>
            <a:off x="0" y="6412077"/>
            <a:ext cx="12192000" cy="445924"/>
          </a:xfrm>
          <a:prstGeom prst="rect">
            <a:avLst/>
          </a:prstGeom>
          <a:solidFill>
            <a:srgbClr val="0E3173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500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66217" y="246557"/>
            <a:ext cx="10125320" cy="516132"/>
          </a:xfrm>
          <a:prstGeom prst="rect">
            <a:avLst/>
          </a:prstGeom>
        </p:spPr>
        <p:txBody>
          <a:bodyPr/>
          <a:lstStyle>
            <a:lvl1pPr marL="0" marR="0" indent="0" algn="l" defTabSz="410755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nn-NO" altLang="ko-KR" sz="2667" b="0" i="0" u="none" strike="noStrike" cap="none" spc="0" normalizeH="0" baseline="0" dirty="0" smtClean="0">
                <a:ln>
                  <a:solidFill>
                    <a:schemeClr val="bg1">
                      <a:alpha val="10000"/>
                    </a:schemeClr>
                  </a:solidFill>
                </a:ln>
                <a:solidFill>
                  <a:srgbClr val="0E3173"/>
                </a:solidFill>
                <a:effectLst/>
                <a:uFillTx/>
                <a:latin typeface="Noto Sans CJK KR Bold" panose="020B0800000000000000" pitchFamily="34" charset="-127"/>
                <a:ea typeface="Noto Sans CJK KR Bold" panose="020B0800000000000000" pitchFamily="34" charset="-127"/>
                <a:cs typeface="Noto Sans CJK KR Bold" panose="020B0800000000000000" pitchFamily="34" charset="-127"/>
                <a:sym typeface="Helvetica Neue"/>
              </a:defRPr>
            </a:lvl1pPr>
          </a:lstStyle>
          <a:p>
            <a:pPr lvl="0"/>
            <a:r>
              <a:rPr lang="nn-NO" altLang="ko-KR" dirty="0" smtClean="0"/>
              <a:t>Ⅰ.  </a:t>
            </a:r>
            <a:r>
              <a:rPr lang="ko-KR" altLang="en-US" dirty="0" smtClean="0"/>
              <a:t>제목</a:t>
            </a:r>
            <a:r>
              <a:rPr lang="en-US" altLang="ko-KR" dirty="0" smtClean="0"/>
              <a:t>,</a:t>
            </a:r>
            <a:r>
              <a:rPr lang="nn-NO" altLang="ko-KR" dirty="0" smtClean="0"/>
              <a:t> Noto Sans CJK KR Bold,20(size), KD Fresh Navy</a:t>
            </a:r>
          </a:p>
        </p:txBody>
      </p:sp>
      <p:sp>
        <p:nvSpPr>
          <p:cNvPr id="15" name="슬라이드 번호 개체 틀 2"/>
          <p:cNvSpPr>
            <a:spLocks noGrp="1"/>
          </p:cNvSpPr>
          <p:nvPr userDrawn="1">
            <p:ph type="sldNum" sz="quarter" idx="10"/>
          </p:nvPr>
        </p:nvSpPr>
        <p:spPr>
          <a:xfrm>
            <a:off x="5903397" y="6536532"/>
            <a:ext cx="380447" cy="377025"/>
          </a:xfrm>
        </p:spPr>
        <p:txBody>
          <a:bodyPr/>
          <a:lstStyle>
            <a:lvl1pPr>
              <a:defRPr sz="1200" baseline="0">
                <a:ln>
                  <a:solidFill>
                    <a:srgbClr val="0E3173">
                      <a:alpha val="10000"/>
                    </a:srgbClr>
                  </a:solidFill>
                </a:ln>
                <a:solidFill>
                  <a:schemeClr val="bg1"/>
                </a:solidFill>
                <a:latin typeface="Noto Sans CJK KR Bold" panose="020B0800000000000000" pitchFamily="34" charset="-127"/>
                <a:ea typeface="Noto Sans CJK KR Medium" panose="020B0600000000000000" pitchFamily="34" charset="-127"/>
              </a:defRPr>
            </a:lvl1pPr>
          </a:lstStyle>
          <a:p>
            <a:fld id="{86CB4B4D-7CA3-9044-876B-883B54F8677D}" type="slidenum">
              <a:rPr lang="en-US" altLang="ko-KR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60512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221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557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58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900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11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096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982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0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BCF70-1D8E-4E7B-BA9F-7757B92B9235}" type="datetimeFigureOut">
              <a:rPr lang="ko-KR" altLang="en-US" smtClean="0"/>
              <a:t>2022-04-28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A42DA-FE00-4E0C-B8E8-20E391686A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98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5903397" y="6450804"/>
            <a:ext cx="380447" cy="377025"/>
          </a:xfrm>
        </p:spPr>
        <p:txBody>
          <a:bodyPr/>
          <a:lstStyle/>
          <a:p>
            <a:fld id="{86CB4B4D-7CA3-9044-876B-883B54F8677D}" type="slidenum">
              <a:rPr lang="en-US" altLang="ko-KR" smtClean="0"/>
              <a:pPr/>
              <a:t>1</a:t>
            </a:fld>
            <a:endParaRPr lang="ko-KR" altLang="en-US" dirty="0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Ⅰ) 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협력사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등록 매뉴얼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01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520390" y="832625"/>
            <a:ext cx="101253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469900" y="857126"/>
            <a:ext cx="4524304" cy="607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l">
              <a:buAutoNum type="arabicParenR"/>
            </a:pPr>
            <a:r>
              <a:rPr lang="en-US" altLang="ko-KR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SRM 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로그인</a:t>
            </a:r>
            <a:r>
              <a:rPr lang="en-US" altLang="ko-KR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(ID/PW : GUEST)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467" dirty="0">
              <a:solidFill>
                <a:sysClr val="windowText" lastClr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484" y="1559103"/>
            <a:ext cx="8791575" cy="454908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964776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483" y="1583529"/>
            <a:ext cx="8791575" cy="45246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5903397" y="6450804"/>
            <a:ext cx="380447" cy="377025"/>
          </a:xfrm>
        </p:spPr>
        <p:txBody>
          <a:bodyPr/>
          <a:lstStyle/>
          <a:p>
            <a:fld id="{86CB4B4D-7CA3-9044-876B-883B54F8677D}" type="slidenum">
              <a:rPr lang="en-US" altLang="ko-KR" smtClean="0"/>
              <a:pPr/>
              <a:t>2</a:t>
            </a:fld>
            <a:endParaRPr lang="ko-KR" altLang="en-US" dirty="0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Ⅰ) 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협력사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등록 매뉴얼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02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520390" y="832625"/>
            <a:ext cx="101253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469900" y="857126"/>
            <a:ext cx="4524304" cy="607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2)   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왼쪽 </a:t>
            </a:r>
            <a:r>
              <a:rPr lang="en-US" altLang="ko-KR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Menu 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탭의 업체현황등록</a:t>
            </a:r>
            <a:r>
              <a:rPr lang="en-US" altLang="ko-KR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(GUEST)</a:t>
            </a:r>
            <a:r>
              <a:rPr lang="ko-KR" altLang="en-US" sz="1467" dirty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클릭</a:t>
            </a:r>
            <a:endParaRPr lang="en-US" altLang="ko-KR" sz="1467" dirty="0" smtClean="0">
              <a:solidFill>
                <a:sysClr val="windowText" lastClr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664208" y="2688336"/>
            <a:ext cx="1527048" cy="42976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23285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483" y="1583529"/>
            <a:ext cx="8791575" cy="45246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5903397" y="6450804"/>
            <a:ext cx="380447" cy="377025"/>
          </a:xfrm>
        </p:spPr>
        <p:txBody>
          <a:bodyPr/>
          <a:lstStyle/>
          <a:p>
            <a:fld id="{86CB4B4D-7CA3-9044-876B-883B54F8677D}" type="slidenum">
              <a:rPr lang="en-US" altLang="ko-KR" smtClean="0"/>
              <a:pPr/>
              <a:t>3</a:t>
            </a:fld>
            <a:endParaRPr lang="ko-KR" altLang="en-US" dirty="0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Ⅰ) 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협력사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등록 매뉴얼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03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520390" y="832625"/>
            <a:ext cx="101253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469900" y="857126"/>
            <a:ext cx="4524304" cy="607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3)   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제안 </a:t>
            </a:r>
            <a:r>
              <a:rPr lang="ko-KR" altLang="en-US" sz="1467" dirty="0" err="1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물성별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467" dirty="0" err="1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참여조건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확인</a:t>
            </a:r>
            <a:endParaRPr lang="en-US" altLang="ko-KR" sz="1467" dirty="0" smtClean="0">
              <a:solidFill>
                <a:sysClr val="windowText" lastClr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0136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483" y="1583529"/>
            <a:ext cx="8791574" cy="45246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>
          <a:xfrm>
            <a:off x="5903397" y="6450804"/>
            <a:ext cx="380447" cy="377025"/>
          </a:xfrm>
        </p:spPr>
        <p:txBody>
          <a:bodyPr/>
          <a:lstStyle/>
          <a:p>
            <a:fld id="{86CB4B4D-7CA3-9044-876B-883B54F8677D}" type="slidenum">
              <a:rPr lang="en-US" altLang="ko-KR" smtClean="0"/>
              <a:pPr/>
              <a:t>4</a:t>
            </a:fld>
            <a:endParaRPr lang="ko-KR" altLang="en-US" dirty="0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Ⅰ) 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협력사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등록 매뉴얼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04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520390" y="832625"/>
            <a:ext cx="101253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469900" y="857126"/>
            <a:ext cx="4524304" cy="607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4)   </a:t>
            </a:r>
            <a:r>
              <a:rPr lang="ko-KR" altLang="en-US" sz="1467" dirty="0" err="1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협력사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정보 </a:t>
            </a:r>
            <a:r>
              <a:rPr lang="ko-KR" altLang="en-US" sz="1467" dirty="0" smtClean="0">
                <a:solidFill>
                  <a:sysClr val="windowText" lastClr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등록</a:t>
            </a:r>
            <a:endParaRPr lang="en-US" altLang="ko-KR" sz="1467" dirty="0" smtClean="0">
              <a:solidFill>
                <a:sysClr val="windowText" lastClr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03066" y="1321919"/>
            <a:ext cx="28190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※</a:t>
            </a:r>
            <a:r>
              <a:rPr lang="ko-KR" altLang="en-US" sz="1100" dirty="0" smtClean="0"/>
              <a:t>필수 입력 사항 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녹색 글자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2066265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63</Words>
  <Application>Microsoft Office PowerPoint</Application>
  <PresentationFormat>와이드스크린</PresentationFormat>
  <Paragraphs>13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1" baseType="lpstr">
      <vt:lpstr>Helvetica Neue</vt:lpstr>
      <vt:lpstr>Helvetica Neue Medium</vt:lpstr>
      <vt:lpstr>Noto Sans CJK KR Bold</vt:lpstr>
      <vt:lpstr>Noto Sans CJK KR Medium</vt:lpstr>
      <vt:lpstr>맑은 고딕</vt:lpstr>
      <vt:lpstr>Arial</vt:lpstr>
      <vt:lpstr>Office 테마</vt:lpstr>
      <vt:lpstr>Ⅰ) 협력사 등록 매뉴얼 01</vt:lpstr>
      <vt:lpstr>Ⅰ) 협력사 등록 매뉴얼 02</vt:lpstr>
      <vt:lpstr>Ⅰ) 협력사 등록 매뉴얼 03</vt:lpstr>
      <vt:lpstr>Ⅰ) 협력사 등록 매뉴얼 04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Ⅰ) 전자계약 시스템 매뉴얼_협력사용_01</dc:title>
  <dc:creator>이승주(10210062)</dc:creator>
  <cp:lastModifiedBy>이승주(10210062)</cp:lastModifiedBy>
  <cp:revision>48</cp:revision>
  <dcterms:created xsi:type="dcterms:W3CDTF">2022-02-24T02:14:19Z</dcterms:created>
  <dcterms:modified xsi:type="dcterms:W3CDTF">2022-04-28T06:17:10Z</dcterms:modified>
</cp:coreProperties>
</file>